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2" r:id="rId5"/>
    <p:sldId id="264" r:id="rId6"/>
    <p:sldId id="261" r:id="rId7"/>
    <p:sldId id="265" r:id="rId8"/>
    <p:sldId id="266" r:id="rId9"/>
    <p:sldId id="267" r:id="rId10"/>
    <p:sldId id="260" r:id="rId11"/>
    <p:sldId id="259" r:id="rId12"/>
    <p:sldId id="268" r:id="rId13"/>
    <p:sldId id="270" r:id="rId14"/>
    <p:sldId id="269" r:id="rId15"/>
    <p:sldId id="272" r:id="rId16"/>
    <p:sldId id="271" r:id="rId17"/>
    <p:sldId id="273" r:id="rId18"/>
    <p:sldId id="274" r:id="rId19"/>
    <p:sldId id="371" r:id="rId20"/>
    <p:sldId id="356" r:id="rId21"/>
    <p:sldId id="357" r:id="rId22"/>
    <p:sldId id="358" r:id="rId23"/>
    <p:sldId id="359" r:id="rId24"/>
    <p:sldId id="377" r:id="rId25"/>
    <p:sldId id="406" r:id="rId26"/>
    <p:sldId id="375" r:id="rId27"/>
    <p:sldId id="399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1458-853B-D401-102C-DE26E5091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571B7-0724-1C30-1430-617A533BF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3AE09-933A-6A25-9601-E2F983C9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F9CA9-EBB6-A1C2-C800-7F534610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E1613-004B-3177-6BA9-51E34CF2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E4A3-7E16-C2ED-C87F-51A92E910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39DBD-7881-E673-A40E-004D3135C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ADEAC-0F16-5088-9FF4-9B206A66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268DF-154A-F4EF-51A3-64C1B3F79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447E0-755B-7884-D223-CF2F442E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2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03FD4-6A69-ADCF-FF4B-9EBA334F6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762992-7C02-9186-A485-F548C2197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B9820-CE08-26EE-2F07-2552913B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2BFC1-A2A4-0AB8-5772-86EC2170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736E1-EA61-E538-DA61-B86F5CD4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13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52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06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96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89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66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34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00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4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AA17-1B4E-A2B4-0D83-24D07BBE4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F76DA-E4C6-57E9-2A03-8428443B4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FF1D9-383D-D317-E5D2-5B598171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D08A7-CA6A-135D-7C8A-385CD483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9957F-5DDD-E902-15B2-5AAF222F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95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12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62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7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F5DE4-C530-169E-11A4-EF8FC17D2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529E6-65BE-86A9-AF7D-511E4F5B1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35C6D-7493-06D3-450A-C95AB697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48263-4173-EC48-AF94-E6D75298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0C11B-3B70-EBAF-CF24-98C144BC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3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D022-F1B3-B2D6-AFA7-B3F0395E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3313-6B87-715B-D708-B7A482B03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BD565-6243-8CB9-2708-E7FE672A9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FA368-7193-AADC-D8D6-BA308C9C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67620-BEDC-E443-9F2B-A88BAF4A8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A5AB7-7A4A-DD3A-7527-3028613F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0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22523-19A4-FAE2-F91D-3548EF30C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1382A-B4D7-DF16-1579-F21C3BEA0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D8BBE-3042-873E-1824-BB9EC8425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86C3E-6967-7AE7-5B79-32BE630EF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20007C-04A4-2F17-F54D-F2DF4670B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E067BD-6B6B-D536-CC57-7980172E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283966-BD9D-3812-7511-17E5D482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40325-9F8F-8DC3-5F6A-9A6415AE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0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5D8B-6E99-4188-C101-5A2478EF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07505-C8E3-1031-26F4-F8318835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5148F-061D-7680-932A-6A2267C3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93A4D-0683-9295-B158-B77FEB0F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F10D2-E0EA-D57F-4707-B63EC32D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CFA4F-CC32-BEC6-6599-592936D0B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9C6B4-CD1E-AB8D-C031-4423982D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8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0AB2-2E4D-2902-AE8C-ABCB6A576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6880F-0C8C-B547-7E55-75222A63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B3362-F417-DB19-739C-86EDCBC42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AA9BE-1CBC-5D8F-5BA3-81AE138E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A232E-0406-B618-5E93-8C25AF14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686EA-2B6D-BA51-C18A-42291E86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6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A0ECE-A383-B6AB-9EBB-A63CE7C7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EE497-506F-6840-5536-A9D446945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BE6EC-94F0-CC3D-DDF8-2E7A67CA1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9AA57-B16E-1F05-A738-E1157B40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C8F61-2762-82DA-DD3A-02CB6F01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57029-C251-2E59-2519-63DD2099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2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EBB3EC-0B9D-3FF7-61D9-B9672902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B732C-84F6-F505-83C3-492C62609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955A0-4E77-E066-54B3-5B07BD95E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DB239-37EB-43C8-99DD-0A2BE4EACBF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C7243-1BE5-BA7E-0DD8-8C4CD049C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0F1D5-E035-FBF0-C154-472AD7457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9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7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7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1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6.png"/><Relationship Id="rId5" Type="http://schemas.microsoft.com/office/2007/relationships/media" Target="../media/media4.mp3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7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1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6.png"/><Relationship Id="rId5" Type="http://schemas.microsoft.com/office/2007/relationships/media" Target="../media/media4.mp3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7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1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6.png"/><Relationship Id="rId5" Type="http://schemas.microsoft.com/office/2007/relationships/media" Target="../media/media4.mp3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7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1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6.png"/><Relationship Id="rId5" Type="http://schemas.microsoft.com/office/2007/relationships/media" Target="../media/media4.mp3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7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1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6.png"/><Relationship Id="rId5" Type="http://schemas.microsoft.com/office/2007/relationships/media" Target="../media/media4.mp3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7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1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6.png"/><Relationship Id="rId5" Type="http://schemas.microsoft.com/office/2007/relationships/media" Target="../media/media4.mp3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7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1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6.png"/><Relationship Id="rId5" Type="http://schemas.microsoft.com/office/2007/relationships/media" Target="../media/media4.mp3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7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1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6.png"/><Relationship Id="rId5" Type="http://schemas.microsoft.com/office/2007/relationships/media" Target="../media/media4.mp3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9CED35-0D30-4F0C-A581-4381D20800E8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1481AA-E2B7-4968-B511-3DF6C57CF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BB54BF-384F-8EB2-1BA9-7EFCE9A7D7D0}"/>
              </a:ext>
            </a:extLst>
          </p:cNvPr>
          <p:cNvSpPr txBox="1"/>
          <p:nvPr/>
        </p:nvSpPr>
        <p:spPr>
          <a:xfrm>
            <a:off x="2775793" y="2216436"/>
            <a:ext cx="6704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41172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164E24-B65C-44B8-9EFC-E14D91540C83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BA518E-0CC7-4445-8764-55D7B97FB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267A31-CAE3-D550-5C6D-EC59E060D57D}"/>
              </a:ext>
            </a:extLst>
          </p:cNvPr>
          <p:cNvSpPr txBox="1"/>
          <p:nvPr/>
        </p:nvSpPr>
        <p:spPr>
          <a:xfrm>
            <a:off x="1646470" y="1132030"/>
            <a:ext cx="61533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7D79C8-0204-0DCC-76CC-7485AFD52C49}"/>
              </a:ext>
            </a:extLst>
          </p:cNvPr>
          <p:cNvSpPr txBox="1"/>
          <p:nvPr/>
        </p:nvSpPr>
        <p:spPr>
          <a:xfrm>
            <a:off x="1555808" y="3103400"/>
            <a:ext cx="61533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9B76D-4249-E01B-B8E8-D0D230BDD755}"/>
              </a:ext>
            </a:extLst>
          </p:cNvPr>
          <p:cNvSpPr txBox="1"/>
          <p:nvPr/>
        </p:nvSpPr>
        <p:spPr>
          <a:xfrm>
            <a:off x="1646470" y="4734786"/>
            <a:ext cx="61533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3B59A7A-9A44-3EA5-5C41-11206C7CB2A4}"/>
              </a:ext>
            </a:extLst>
          </p:cNvPr>
          <p:cNvSpPr/>
          <p:nvPr/>
        </p:nvSpPr>
        <p:spPr>
          <a:xfrm>
            <a:off x="7799794" y="1390669"/>
            <a:ext cx="671119" cy="4439743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A8B959-8461-F053-451D-724D069CA673}"/>
              </a:ext>
            </a:extLst>
          </p:cNvPr>
          <p:cNvSpPr txBox="1"/>
          <p:nvPr/>
        </p:nvSpPr>
        <p:spPr>
          <a:xfrm>
            <a:off x="8470913" y="2841790"/>
            <a:ext cx="3267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8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E2BBE6-C962-465F-925B-6C40C998B7FB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161976-2BBC-47D1-8BFD-36497EC72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BB54BF-384F-8EB2-1BA9-7EFCE9A7D7D0}"/>
              </a:ext>
            </a:extLst>
          </p:cNvPr>
          <p:cNvSpPr txBox="1"/>
          <p:nvPr/>
        </p:nvSpPr>
        <p:spPr>
          <a:xfrm>
            <a:off x="1310326" y="2105561"/>
            <a:ext cx="9822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73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125A95-556E-9F46-46FB-FD0219054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70121"/>
              </p:ext>
            </p:extLst>
          </p:nvPr>
        </p:nvGraphicFramePr>
        <p:xfrm>
          <a:off x="2610505" y="1570965"/>
          <a:ext cx="7142346" cy="3945382"/>
        </p:xfrm>
        <a:graphic>
          <a:graphicData uri="http://schemas.openxmlformats.org/drawingml/2006/table">
            <a:tbl>
              <a:tblPr firstRow="1" firstCol="1" bandRow="1"/>
              <a:tblGrid>
                <a:gridCol w="3571173">
                  <a:extLst>
                    <a:ext uri="{9D8B030D-6E8A-4147-A177-3AD203B41FA5}">
                      <a16:colId xmlns:a16="http://schemas.microsoft.com/office/drawing/2014/main" val="1482081332"/>
                    </a:ext>
                  </a:extLst>
                </a:gridCol>
                <a:gridCol w="3571173">
                  <a:extLst>
                    <a:ext uri="{9D8B030D-6E8A-4147-A177-3AD203B41FA5}">
                      <a16:colId xmlns:a16="http://schemas.microsoft.com/office/drawing/2014/main" val="15902800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trả lời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448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558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861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 cầu của đề bài?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438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Kiểu bài? Dung lượng?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989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 tìm thông nào?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409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631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2486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7C7973-CD18-F2FF-DA49-AD979B3D416E}"/>
              </a:ext>
            </a:extLst>
          </p:cNvPr>
          <p:cNvSpPr txBox="1"/>
          <p:nvPr/>
        </p:nvSpPr>
        <p:spPr>
          <a:xfrm>
            <a:off x="2086762" y="-139678"/>
            <a:ext cx="6153324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6CD62-336F-AC85-1EEB-A3F6348288F0}"/>
              </a:ext>
            </a:extLst>
          </p:cNvPr>
          <p:cNvSpPr txBox="1"/>
          <p:nvPr/>
        </p:nvSpPr>
        <p:spPr>
          <a:xfrm>
            <a:off x="707823" y="684074"/>
            <a:ext cx="6153324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EA98F-08B8-4208-8780-BC14E0F3E1B5}"/>
              </a:ext>
            </a:extLst>
          </p:cNvPr>
          <p:cNvSpPr txBox="1"/>
          <p:nvPr/>
        </p:nvSpPr>
        <p:spPr>
          <a:xfrm>
            <a:off x="707823" y="4118349"/>
            <a:ext cx="615332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8AEDA-CA9A-E38F-B0A3-3C31A3F16D4E}"/>
              </a:ext>
            </a:extLst>
          </p:cNvPr>
          <p:cNvSpPr txBox="1"/>
          <p:nvPr/>
        </p:nvSpPr>
        <p:spPr>
          <a:xfrm>
            <a:off x="669023" y="5157571"/>
            <a:ext cx="615332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Thu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804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D4AA9E-EF73-FDF8-ECB8-C6C3836D43EE}"/>
              </a:ext>
            </a:extLst>
          </p:cNvPr>
          <p:cNvSpPr txBox="1"/>
          <p:nvPr/>
        </p:nvSpPr>
        <p:spPr>
          <a:xfrm>
            <a:off x="2877425" y="64479"/>
            <a:ext cx="6153324" cy="1167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BD5A3-6F4C-4D6B-C518-3C405F39F9E7}"/>
              </a:ext>
            </a:extLst>
          </p:cNvPr>
          <p:cNvSpPr txBox="1"/>
          <p:nvPr/>
        </p:nvSpPr>
        <p:spPr>
          <a:xfrm>
            <a:off x="680262" y="901119"/>
            <a:ext cx="574570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6FD05-8936-E44C-0C09-15D7E85B17A0}"/>
              </a:ext>
            </a:extLst>
          </p:cNvPr>
          <p:cNvSpPr txBox="1"/>
          <p:nvPr/>
        </p:nvSpPr>
        <p:spPr>
          <a:xfrm>
            <a:off x="747373" y="1721662"/>
            <a:ext cx="53483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63B49-E7F8-2952-3EFE-DEEAB2C44D1D}"/>
              </a:ext>
            </a:extLst>
          </p:cNvPr>
          <p:cNvSpPr txBox="1"/>
          <p:nvPr/>
        </p:nvSpPr>
        <p:spPr>
          <a:xfrm>
            <a:off x="747373" y="2886040"/>
            <a:ext cx="7313299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3BBA9C-86D0-3E2C-C30D-E7E3E83F1A0C}"/>
              </a:ext>
            </a:extLst>
          </p:cNvPr>
          <p:cNvSpPr txBox="1"/>
          <p:nvPr/>
        </p:nvSpPr>
        <p:spPr>
          <a:xfrm>
            <a:off x="747372" y="3621242"/>
            <a:ext cx="5678595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5392D-4FF9-1D60-6035-F6BF0EC918B3}"/>
              </a:ext>
            </a:extLst>
          </p:cNvPr>
          <p:cNvSpPr txBox="1"/>
          <p:nvPr/>
        </p:nvSpPr>
        <p:spPr>
          <a:xfrm>
            <a:off x="747371" y="5002774"/>
            <a:ext cx="53483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FF3659B-B763-1F91-9716-9C57CF5C2F91}"/>
              </a:ext>
            </a:extLst>
          </p:cNvPr>
          <p:cNvSpPr/>
          <p:nvPr/>
        </p:nvSpPr>
        <p:spPr>
          <a:xfrm>
            <a:off x="6425966" y="1231721"/>
            <a:ext cx="520117" cy="458184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242270-1672-F4DC-C8B2-49ADC3821BB2}"/>
              </a:ext>
            </a:extLst>
          </p:cNvPr>
          <p:cNvSpPr txBox="1"/>
          <p:nvPr/>
        </p:nvSpPr>
        <p:spPr>
          <a:xfrm>
            <a:off x="7111956" y="2812045"/>
            <a:ext cx="2557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613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3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609253-7B6D-399A-5C0D-33FEAD251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97" y="998277"/>
            <a:ext cx="8525312" cy="5051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1AD2E4-3462-B720-4942-FFF86E43CE7A}"/>
              </a:ext>
            </a:extLst>
          </p:cNvPr>
          <p:cNvSpPr txBox="1"/>
          <p:nvPr/>
        </p:nvSpPr>
        <p:spPr>
          <a:xfrm>
            <a:off x="1952537" y="125443"/>
            <a:ext cx="43559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87942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B68870-1409-5324-ED24-C83E7B79A5FE}"/>
              </a:ext>
            </a:extLst>
          </p:cNvPr>
          <p:cNvSpPr txBox="1"/>
          <p:nvPr/>
        </p:nvSpPr>
        <p:spPr>
          <a:xfrm>
            <a:off x="3496114" y="226503"/>
            <a:ext cx="3550638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9BCF0-3571-CDC5-1940-1E6C22085F1B}"/>
              </a:ext>
            </a:extLst>
          </p:cNvPr>
          <p:cNvSpPr txBox="1"/>
          <p:nvPr/>
        </p:nvSpPr>
        <p:spPr>
          <a:xfrm>
            <a:off x="1458987" y="1850937"/>
            <a:ext cx="615332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95D1B-B98A-A414-9E24-4F7569D990E9}"/>
              </a:ext>
            </a:extLst>
          </p:cNvPr>
          <p:cNvSpPr txBox="1"/>
          <p:nvPr/>
        </p:nvSpPr>
        <p:spPr>
          <a:xfrm>
            <a:off x="1458987" y="3504805"/>
            <a:ext cx="6153324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Khi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00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84DA7F-D562-F625-BCA9-9EC18FD00D3A}"/>
              </a:ext>
            </a:extLst>
          </p:cNvPr>
          <p:cNvSpPr txBox="1"/>
          <p:nvPr/>
        </p:nvSpPr>
        <p:spPr>
          <a:xfrm>
            <a:off x="3378665" y="226503"/>
            <a:ext cx="3911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509515-C63E-81C2-5991-1B9358125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250517"/>
              </p:ext>
            </p:extLst>
          </p:nvPr>
        </p:nvGraphicFramePr>
        <p:xfrm>
          <a:off x="676412" y="976226"/>
          <a:ext cx="11415886" cy="4844034"/>
        </p:xfrm>
        <a:graphic>
          <a:graphicData uri="http://schemas.openxmlformats.org/drawingml/2006/table">
            <a:tbl>
              <a:tblPr firstRow="1" firstCol="1" bandRow="1"/>
              <a:tblGrid>
                <a:gridCol w="3474948">
                  <a:extLst>
                    <a:ext uri="{9D8B030D-6E8A-4147-A177-3AD203B41FA5}">
                      <a16:colId xmlns:a16="http://schemas.microsoft.com/office/drawing/2014/main" val="3183128717"/>
                    </a:ext>
                  </a:extLst>
                </a:gridCol>
                <a:gridCol w="6291601">
                  <a:extLst>
                    <a:ext uri="{9D8B030D-6E8A-4147-A177-3AD203B41FA5}">
                      <a16:colId xmlns:a16="http://schemas.microsoft.com/office/drawing/2014/main" val="1318193687"/>
                    </a:ext>
                  </a:extLst>
                </a:gridCol>
                <a:gridCol w="769121">
                  <a:extLst>
                    <a:ext uri="{9D8B030D-6E8A-4147-A177-3AD203B41FA5}">
                      <a16:colId xmlns:a16="http://schemas.microsoft.com/office/drawing/2014/main" val="945719856"/>
                    </a:ext>
                  </a:extLst>
                </a:gridCol>
                <a:gridCol w="880216">
                  <a:extLst>
                    <a:ext uri="{9D8B030D-6E8A-4147-A177-3AD203B41FA5}">
                      <a16:colId xmlns:a16="http://schemas.microsoft.com/office/drawing/2014/main" val="20634422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38120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428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8330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70978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6182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0481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5868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2719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030729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33762B31-1251-D674-A786-AEA959DDE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479" y="23337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9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iLaTrieuPhu-VA_43vp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78389" y="28474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1224" y="3548589"/>
            <a:ext cx="10074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71" y="520278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Thuyết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Nghị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5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9F2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9F2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uble Wave 6">
            <a:extLst>
              <a:ext uri="{FF2B5EF4-FFF2-40B4-BE49-F238E27FC236}">
                <a16:creationId xmlns:a16="http://schemas.microsoft.com/office/drawing/2014/main" id="{17F4884D-117A-BDB3-1EC3-685762C4E98D}"/>
              </a:ext>
            </a:extLst>
          </p:cNvPr>
          <p:cNvSpPr/>
          <p:nvPr/>
        </p:nvSpPr>
        <p:spPr>
          <a:xfrm>
            <a:off x="1373979" y="1617346"/>
            <a:ext cx="9513981" cy="380860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5E72B-BB50-22F2-F7E2-A4C3BF01FDD1}"/>
              </a:ext>
            </a:extLst>
          </p:cNvPr>
          <p:cNvSpPr txBox="1"/>
          <p:nvPr/>
        </p:nvSpPr>
        <p:spPr>
          <a:xfrm>
            <a:off x="1663399" y="2244374"/>
            <a:ext cx="88380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569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85" y="6063493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36294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662849" y="6106591"/>
            <a:ext cx="509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40965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6249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3</a:t>
            </a:r>
          </a:p>
        </p:txBody>
      </p:sp>
      <p:sp>
        <p:nvSpPr>
          <p:cNvPr id="27" name="cau hoi b"/>
          <p:cNvSpPr txBox="1"/>
          <p:nvPr/>
        </p:nvSpPr>
        <p:spPr>
          <a:xfrm>
            <a:off x="5895474" y="5114698"/>
            <a:ext cx="549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5</a:t>
            </a: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3057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806332" y="5998531"/>
            <a:ext cx="508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4</a:t>
            </a: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69" y="5138482"/>
            <a:ext cx="4650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806333" y="5138482"/>
            <a:ext cx="4950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8" y="5954731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89" y="4969042"/>
            <a:ext cx="5396205" cy="83017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659905" y="5958223"/>
            <a:ext cx="5396197" cy="76742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096001" y="4942560"/>
            <a:ext cx="5436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2/2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659906" y="6060425"/>
            <a:ext cx="53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0" y="4969042"/>
            <a:ext cx="5249773" cy="83017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2" y="5958223"/>
            <a:ext cx="5396201" cy="76742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659905" y="5060965"/>
            <a:ext cx="5096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135889" y="5949522"/>
            <a:ext cx="495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3/1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0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dap an a"/>
          <p:cNvSpPr txBox="1"/>
          <p:nvPr/>
        </p:nvSpPr>
        <p:spPr>
          <a:xfrm>
            <a:off x="1106008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dap an b"/>
          <p:cNvSpPr txBox="1"/>
          <p:nvPr/>
        </p:nvSpPr>
        <p:spPr>
          <a:xfrm>
            <a:off x="6435571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5889203" y="5068530"/>
            <a:ext cx="574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659905" y="5094961"/>
            <a:ext cx="547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659905" y="5929619"/>
            <a:ext cx="509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183FC4-12F3-4CBF-9869-48A70EA99ED2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445556-BB4E-4C97-9B0D-3B7DA6572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7" name="Double Wave 6">
            <a:extLst>
              <a:ext uri="{FF2B5EF4-FFF2-40B4-BE49-F238E27FC236}">
                <a16:creationId xmlns:a16="http://schemas.microsoft.com/office/drawing/2014/main" id="{17F4884D-117A-BDB3-1EC3-685762C4E98D}"/>
              </a:ext>
            </a:extLst>
          </p:cNvPr>
          <p:cNvSpPr/>
          <p:nvPr/>
        </p:nvSpPr>
        <p:spPr>
          <a:xfrm>
            <a:off x="1656786" y="1174287"/>
            <a:ext cx="4118995" cy="2860646"/>
          </a:xfrm>
          <a:prstGeom prst="doubleWave">
            <a:avLst>
              <a:gd name="adj1" fmla="val 6250"/>
              <a:gd name="adj2" fmla="val 40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5E72B-BB50-22F2-F7E2-A4C3BF01FDD1}"/>
              </a:ext>
            </a:extLst>
          </p:cNvPr>
          <p:cNvSpPr txBox="1"/>
          <p:nvPr/>
        </p:nvSpPr>
        <p:spPr>
          <a:xfrm>
            <a:off x="1946206" y="1493538"/>
            <a:ext cx="34017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9215A127-70B9-AF2D-9311-C91D7BA23FB0}"/>
              </a:ext>
            </a:extLst>
          </p:cNvPr>
          <p:cNvSpPr/>
          <p:nvPr/>
        </p:nvSpPr>
        <p:spPr>
          <a:xfrm>
            <a:off x="6480984" y="1342067"/>
            <a:ext cx="4118995" cy="2860646"/>
          </a:xfrm>
          <a:prstGeom prst="doubleWave">
            <a:avLst>
              <a:gd name="adj1" fmla="val 6250"/>
              <a:gd name="adj2" fmla="val 40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108B7B-B7F8-DECD-35F7-3D914D7CF753}"/>
              </a:ext>
            </a:extLst>
          </p:cNvPr>
          <p:cNvSpPr txBox="1"/>
          <p:nvPr/>
        </p:nvSpPr>
        <p:spPr>
          <a:xfrm>
            <a:off x="6770403" y="1661318"/>
            <a:ext cx="37283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22E05F-B3EA-01DD-6BFA-E8FF622F85FB}"/>
              </a:ext>
            </a:extLst>
          </p:cNvPr>
          <p:cNvSpPr txBox="1"/>
          <p:nvPr/>
        </p:nvSpPr>
        <p:spPr>
          <a:xfrm>
            <a:off x="1946206" y="5226170"/>
            <a:ext cx="5539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HƯỠNG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DẪN TỰ 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66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42FAFDA-957C-8F37-5676-A1A47FD5FD25}"/>
              </a:ext>
            </a:extLst>
          </p:cNvPr>
          <p:cNvSpPr txBox="1"/>
          <p:nvPr/>
        </p:nvSpPr>
        <p:spPr>
          <a:xfrm>
            <a:off x="1108745" y="833721"/>
            <a:ext cx="9857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CFB4BA-B3FF-6D6D-E8B4-2213E521A6BD}"/>
              </a:ext>
            </a:extLst>
          </p:cNvPr>
          <p:cNvSpPr txBox="1"/>
          <p:nvPr/>
        </p:nvSpPr>
        <p:spPr>
          <a:xfrm>
            <a:off x="1115037" y="1922256"/>
            <a:ext cx="9857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ĐOẠN VĂN GHI LẠI CẢM XÚC VỀ MỘT BÀI THƠ BỐN CHỮ HOẶC NĂM CHỮ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6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44D470-DB91-4A36-91F6-E7BD70DF7038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40ECEA-E4F7-4EAA-BD18-9FF89E216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BB54BF-384F-8EB2-1BA9-7EFCE9A7D7D0}"/>
              </a:ext>
            </a:extLst>
          </p:cNvPr>
          <p:cNvSpPr txBox="1"/>
          <p:nvPr/>
        </p:nvSpPr>
        <p:spPr>
          <a:xfrm>
            <a:off x="3027462" y="1437728"/>
            <a:ext cx="67042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KIẾN THỨC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293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3C4108-2750-9F27-5F58-E5CD1B64B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938112"/>
              </p:ext>
            </p:extLst>
          </p:nvPr>
        </p:nvGraphicFramePr>
        <p:xfrm>
          <a:off x="1583990" y="1242193"/>
          <a:ext cx="9643334" cy="3673756"/>
        </p:xfrm>
        <a:graphic>
          <a:graphicData uri="http://schemas.openxmlformats.org/drawingml/2006/table">
            <a:tbl>
              <a:tblPr firstRow="1" firstCol="1" bandRow="1"/>
              <a:tblGrid>
                <a:gridCol w="5190148">
                  <a:extLst>
                    <a:ext uri="{9D8B030D-6E8A-4147-A177-3AD203B41FA5}">
                      <a16:colId xmlns:a16="http://schemas.microsoft.com/office/drawing/2014/main" val="762824762"/>
                    </a:ext>
                  </a:extLst>
                </a:gridCol>
                <a:gridCol w="4453186">
                  <a:extLst>
                    <a:ext uri="{9D8B030D-6E8A-4147-A177-3AD203B41FA5}">
                      <a16:colId xmlns:a16="http://schemas.microsoft.com/office/drawing/2014/main" val="1681748528"/>
                    </a:ext>
                  </a:extLst>
                </a:gridCol>
              </a:tblGrid>
              <a:tr h="918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</a:t>
                      </a:r>
                      <a:endParaRPr lang="en-US" sz="3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122828"/>
                  </a:ext>
                </a:extLst>
              </a:tr>
              <a:tr h="9184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044561"/>
                  </a:ext>
                </a:extLst>
              </a:tr>
              <a:tr h="9184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376446"/>
                  </a:ext>
                </a:extLst>
              </a:tr>
              <a:tr h="9184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kết đoạn</a:t>
                      </a:r>
                      <a:endParaRPr lang="en-US" sz="3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8819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7F3DFC4-C28C-654D-3861-756108782D51}"/>
              </a:ext>
            </a:extLst>
          </p:cNvPr>
          <p:cNvSpPr txBox="1"/>
          <p:nvPr/>
        </p:nvSpPr>
        <p:spPr>
          <a:xfrm>
            <a:off x="1224793" y="307805"/>
            <a:ext cx="8271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27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EE907D-73C9-E9F0-6EC4-E26C6B00D34B}"/>
              </a:ext>
            </a:extLst>
          </p:cNvPr>
          <p:cNvSpPr txBox="1"/>
          <p:nvPr/>
        </p:nvSpPr>
        <p:spPr>
          <a:xfrm>
            <a:off x="2843169" y="176161"/>
            <a:ext cx="7290731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7B375-0386-54B4-1A1B-83CC9EBB6CF0}"/>
              </a:ext>
            </a:extLst>
          </p:cNvPr>
          <p:cNvSpPr txBox="1"/>
          <p:nvPr/>
        </p:nvSpPr>
        <p:spPr>
          <a:xfrm>
            <a:off x="1446545" y="2228671"/>
            <a:ext cx="92989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242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EE907D-73C9-E9F0-6EC4-E26C6B00D34B}"/>
              </a:ext>
            </a:extLst>
          </p:cNvPr>
          <p:cNvSpPr txBox="1"/>
          <p:nvPr/>
        </p:nvSpPr>
        <p:spPr>
          <a:xfrm>
            <a:off x="2843170" y="176161"/>
            <a:ext cx="515992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7B375-0386-54B4-1A1B-83CC9EBB6CF0}"/>
              </a:ext>
            </a:extLst>
          </p:cNvPr>
          <p:cNvSpPr txBox="1"/>
          <p:nvPr/>
        </p:nvSpPr>
        <p:spPr>
          <a:xfrm>
            <a:off x="771087" y="1751770"/>
            <a:ext cx="106824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C72E2-3F03-BB2B-EEAD-263E16548720}"/>
              </a:ext>
            </a:extLst>
          </p:cNvPr>
          <p:cNvSpPr txBox="1"/>
          <p:nvPr/>
        </p:nvSpPr>
        <p:spPr>
          <a:xfrm>
            <a:off x="845190" y="2705877"/>
            <a:ext cx="10608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89F7D2-7CDF-0F73-5FB3-E1B882576F81}"/>
              </a:ext>
            </a:extLst>
          </p:cNvPr>
          <p:cNvSpPr txBox="1"/>
          <p:nvPr/>
        </p:nvSpPr>
        <p:spPr>
          <a:xfrm>
            <a:off x="912303" y="3279439"/>
            <a:ext cx="105412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70CE9-D28D-E082-0CC1-9D0C74A961BC}"/>
              </a:ext>
            </a:extLst>
          </p:cNvPr>
          <p:cNvSpPr txBox="1"/>
          <p:nvPr/>
        </p:nvSpPr>
        <p:spPr>
          <a:xfrm>
            <a:off x="845190" y="4762633"/>
            <a:ext cx="106083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647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uble Wave 6">
            <a:extLst>
              <a:ext uri="{FF2B5EF4-FFF2-40B4-BE49-F238E27FC236}">
                <a16:creationId xmlns:a16="http://schemas.microsoft.com/office/drawing/2014/main" id="{17F4884D-117A-BDB3-1EC3-685762C4E98D}"/>
              </a:ext>
            </a:extLst>
          </p:cNvPr>
          <p:cNvSpPr/>
          <p:nvPr/>
        </p:nvSpPr>
        <p:spPr>
          <a:xfrm>
            <a:off x="1505955" y="1221421"/>
            <a:ext cx="9834492" cy="380860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5E72B-BB50-22F2-F7E2-A4C3BF01FDD1}"/>
              </a:ext>
            </a:extLst>
          </p:cNvPr>
          <p:cNvSpPr txBox="1"/>
          <p:nvPr/>
        </p:nvSpPr>
        <p:spPr>
          <a:xfrm>
            <a:off x="1795375" y="2021440"/>
            <a:ext cx="93282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em, yêu cầu đối với khi viết đoạn văn ghi lại cảm xúc về một bài thơ bốn chữ hoặc năm chữ là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05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C41AD0A-C25C-45F4-BAF7-6D13CB75E3AF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F88188-FBCE-47DA-BADC-05B7D711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41D633-0931-5E72-5EC2-0F64F5EBC109}"/>
              </a:ext>
            </a:extLst>
          </p:cNvPr>
          <p:cNvSpPr txBox="1"/>
          <p:nvPr/>
        </p:nvSpPr>
        <p:spPr>
          <a:xfrm>
            <a:off x="2700372" y="613002"/>
            <a:ext cx="70907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3055A-57A0-ED47-9460-6C5BB7B04751}"/>
              </a:ext>
            </a:extLst>
          </p:cNvPr>
          <p:cNvSpPr txBox="1"/>
          <p:nvPr/>
        </p:nvSpPr>
        <p:spPr>
          <a:xfrm>
            <a:off x="3196674" y="1793612"/>
            <a:ext cx="5173911" cy="95410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250CEF-8288-17D1-20B1-0A4A8F1FD571}"/>
              </a:ext>
            </a:extLst>
          </p:cNvPr>
          <p:cNvSpPr txBox="1"/>
          <p:nvPr/>
        </p:nvSpPr>
        <p:spPr>
          <a:xfrm>
            <a:off x="3196674" y="2974222"/>
            <a:ext cx="5173911" cy="9541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được cảm xúc của bản thân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3D22B-88C8-5C10-68D5-72D8111C7DEA}"/>
              </a:ext>
            </a:extLst>
          </p:cNvPr>
          <p:cNvSpPr txBox="1"/>
          <p:nvPr/>
        </p:nvSpPr>
        <p:spPr>
          <a:xfrm>
            <a:off x="3196673" y="4341628"/>
            <a:ext cx="5173911" cy="9541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 dụng ngôi thứ nhất để chia sẻ cảm xúc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56451F-2F50-5FC5-8860-E89F79DB0B83}"/>
              </a:ext>
            </a:extLst>
          </p:cNvPr>
          <p:cNvSpPr txBox="1"/>
          <p:nvPr/>
        </p:nvSpPr>
        <p:spPr>
          <a:xfrm>
            <a:off x="3196673" y="5592842"/>
            <a:ext cx="5173911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 bảo cấu trúc ba phần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19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975</Words>
  <Application>Microsoft Office PowerPoint</Application>
  <PresentationFormat>Widescreen</PresentationFormat>
  <Paragraphs>140</Paragraphs>
  <Slides>27</Slides>
  <Notes>0</Notes>
  <HiddenSlides>0</HiddenSlides>
  <MMClips>33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.VnTime</vt:lpstr>
      <vt:lpstr>Arial</vt:lpstr>
      <vt:lpstr>Calibri</vt:lpstr>
      <vt:lpstr>Calibri Light</vt:lpstr>
      <vt:lpstr>Times New Roman</vt:lpstr>
      <vt:lpstr>Wingdings</vt:lpstr>
      <vt:lpstr>Office Theme</vt:lpstr>
      <vt:lpstr>48_Office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Hồ Thanh Liêm</cp:lastModifiedBy>
  <cp:revision>16</cp:revision>
  <dcterms:created xsi:type="dcterms:W3CDTF">2022-07-19T11:27:51Z</dcterms:created>
  <dcterms:modified xsi:type="dcterms:W3CDTF">2022-08-14T13:34:05Z</dcterms:modified>
</cp:coreProperties>
</file>